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4630400" cy="8229600"/>
  <p:notesSz cx="8229600" cy="14630400"/>
  <p:embeddedFontLst>
    <p:embeddedFont>
      <p:font typeface="Quattrocento" panose="020F050202020403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39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Soil Moisture Sensor With Automatic Irrigation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presentation explores the development of an efficient and automated irrigation system that utilizes a soil moisture sensor interfaced with an 8051 microcontroller.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497949"/>
            <a:ext cx="218372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  Gaurav Singh Rana   12324801   32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</a:rPr>
              <a:t>        Sanjay Singh Chatri  12324440	 31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</a:rPr>
              <a:t>        Mohammad Idriss    12327088  30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4302" y="421052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Wireless Connectivity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34302" y="463165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Enabling remote monitoring and control of the irrigation system.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4302" y="543115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Remote Monitoring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34302" y="585227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Providing real-time updates on soil moisture levels and system status.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4302" y="665178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34302" y="7072908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soil moisture sensor with automatic irrigation system effectively addresses the critical need for water conservation.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C7F2D-5BB1-74EF-2080-4ECA57B5D19D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0030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Critical Need for Efficient Irrigation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Water Scarcity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Global water scarcity is a pressing issue, impacting agriculture and urban environments.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Sustainable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Efficient irrigation systems play a crucial role in optimizing water usage, conserving precious resources, and reducing waste.</a:t>
            </a:r>
            <a:endParaRPr lang="en-US" sz="1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DA32F-A621-8BA2-1F14-1107BD916FDE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43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Soil Moisture Sensor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Measures the moisture level in the soil.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783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8051 Microcontroller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Processes data from the sensor and controls the irrigation mechanism.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43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Irrigation Mechanism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Delivers water to the plants based on the microcontroller's commands.</a:t>
            </a:r>
            <a:endParaRPr lang="en-US" sz="18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406A8-1921-358C-8FD1-E45A57535B12}"/>
              </a:ext>
            </a:extLst>
          </p:cNvPr>
          <p:cNvSpPr txBox="1"/>
          <p:nvPr/>
        </p:nvSpPr>
        <p:spPr>
          <a:xfrm>
            <a:off x="12768146" y="7716644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Calibration and Data Acquisition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Calibration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Ensuring the sensor's accuracy by establishing a relationship between its output and actual soil moisture levels.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275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regularly reads data from the sensor, interpreting the raw signal into meaningful moisture values.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798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 Programming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5655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Thresholds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98827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Defining the upper and lower limits for soil moisture levels that trigger irrigation.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27" y="356556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Irrigation Logic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898827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activates the irrigation valve when the soil moisture falls below the lower threshold.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9267D-1673-0E03-8ABB-0E91F9143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767" y="0"/>
            <a:ext cx="579863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636389"/>
            <a:ext cx="6561534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Hardware Implementation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93" y="3832622"/>
            <a:ext cx="7806214" cy="78062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9857" y="5421570"/>
            <a:ext cx="390525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3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093" y="3832622"/>
            <a:ext cx="7806214" cy="78062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89780" y="5421570"/>
            <a:ext cx="390525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2614255" y="2150150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Circuit Design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809982" y="2629257"/>
            <a:ext cx="633162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Designing the electrical connections and interfacing between components.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293066" y="1779865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Component Selection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88674" y="2258973"/>
            <a:ext cx="6331744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Choosing appropriate soil moisture sensors, microcontrollers, and irrigation valves for the system's requirements.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5252F-D674-4572-4B48-6488A5562E76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8218E-13F9-0895-B741-6B7029FE71AB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WhatsApp Video 2025-04-22 at 15.00.08_02aea3d5">
            <a:hlinkClick r:id="" action="ppaction://media"/>
            <a:extLst>
              <a:ext uri="{FF2B5EF4-FFF2-40B4-BE49-F238E27FC236}">
                <a16:creationId xmlns:a16="http://schemas.microsoft.com/office/drawing/2014/main" id="{5096E10C-5274-7253-9597-30159C590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215" y="373566"/>
            <a:ext cx="7571677" cy="74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DBD3B3-778E-C8C7-3346-0A221133E21E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B24E8-71AA-9B2D-FA5B-43D2527F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10" y="147462"/>
            <a:ext cx="10888798" cy="80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Testing and Results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786420"/>
            <a:ext cx="30480" cy="3719751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32104" y="330958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24064" y="30556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4315" y="311360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Water Conservation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521273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system effectively conserves water by only irrigating when necessary.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528911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2406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24315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Plant Health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5500807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Maintaining optimal soil moisture promotes plant health and growth.</a:t>
            </a: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DF4BB-053C-E053-DB1F-C44F9AF51724}"/>
              </a:ext>
            </a:extLst>
          </p:cNvPr>
          <p:cNvSpPr txBox="1"/>
          <p:nvPr/>
        </p:nvSpPr>
        <p:spPr>
          <a:xfrm>
            <a:off x="12768146" y="7705493"/>
            <a:ext cx="1784195" cy="446048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330</Words>
  <Application>Microsoft Office PowerPoint</Application>
  <PresentationFormat>Custom</PresentationFormat>
  <Paragraphs>59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Quattrocento</vt:lpstr>
      <vt:lpstr>Arial</vt:lpstr>
      <vt:lpstr>Quattrocento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Gaurav Rana</cp:lastModifiedBy>
  <cp:revision>2</cp:revision>
  <dcterms:created xsi:type="dcterms:W3CDTF">2025-04-22T09:23:23Z</dcterms:created>
  <dcterms:modified xsi:type="dcterms:W3CDTF">2025-04-22T09:33:54Z</dcterms:modified>
</cp:coreProperties>
</file>